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7" r:id="rId2"/>
    <p:sldId id="266" r:id="rId3"/>
    <p:sldId id="287" r:id="rId4"/>
    <p:sldId id="295" r:id="rId5"/>
    <p:sldId id="274" r:id="rId6"/>
    <p:sldId id="275" r:id="rId7"/>
    <p:sldId id="296" r:id="rId8"/>
    <p:sldId id="278" r:id="rId9"/>
    <p:sldId id="284" r:id="rId10"/>
    <p:sldId id="291" r:id="rId11"/>
    <p:sldId id="285" r:id="rId12"/>
    <p:sldId id="293" r:id="rId13"/>
    <p:sldId id="292" r:id="rId14"/>
    <p:sldId id="294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31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463D0-50D4-4ADA-9BC2-38FF3940BA0E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F5F6C2-7A22-4DA5-93D3-7A86D76B80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1443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brown hair tied up as two top knot, happily smiling</a:t>
            </a:r>
            <a:endParaRPr lang="en-US" altLang="zh-TW" b="0" dirty="0">
              <a:effectLst/>
            </a:endParaRPr>
          </a:p>
          <a:p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3871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cat ears, two-toned hair (left side blue-green, right side white), happily laughing with some people who have ears of animals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49523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D6461-ED28-1AC2-E16D-116F451D0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D6DC466-FD54-DB05-45CD-188137B40F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FAE4A64-08F5-2B69-3251-38AC74E4A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cat ears, two-toned hair (left side blue-green, right side white), happily laughing with some people who have ears of animals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BE115A7-66AE-E384-34E6-A547AD38E0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07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1179FD-E376-F6DC-4A60-38C816C2F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566CDD8-077B-A7A7-0961-DE95604552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6F138DA-7F34-383B-1326-8FBB91A98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cat ears, two-toned hair (left side blue-green, right side white), happily laughing with some people who have ears of animals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8D16F41-6D8A-8897-C6C9-C6674E6883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74211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9CC70-4868-CECD-80E7-370F42C5A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CBBD35B-41C3-E79A-4257-B4297004F6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7502AE3-A2D1-5AAC-8DCD-D3BC2382F7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cat ears, two-toned hair (left side blue-green, right side white), happily laughing with some people who have ears of animals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A2A32F-FCC4-126D-8B5F-A59C00872D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4527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B40BE-8B64-F3F0-D7BE-A54CD4500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D26CF2E-DF4D-39F4-5877-1984DBF7B2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467AE52-81AC-37F7-4E32-05805517C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brown hair tied up as two top knot, happily smiling</a:t>
            </a:r>
            <a:endParaRPr lang="en-US" altLang="zh-TW" b="0" dirty="0">
              <a:effectLst/>
            </a:endParaRPr>
          </a:p>
          <a:p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E916BC9-B3AC-535D-159C-2C992E2A06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2045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17618-28DD-2127-9945-F4F83DD18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819BDB8-1E6D-E97E-71FB-B690795E4F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E11845C-C6A5-FF6B-DB96-46B92E3EC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dark brown hair tied up as two top knot, holding tightly onto a painting, looks determined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B11C8C1-DCB8-7E0E-4118-995762AB14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7741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dark brown hair tied up as two top knot, holding tightly onto a painting, looks determined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5869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dark brown hair tied up as two top knot, sitting on floor and crying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309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dark brown hair tied up as two top knot, sitting on floor and crying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03875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two-toned hair (left side blue-green, right side white), sitting in a forest</a:t>
            </a:r>
            <a:endParaRPr lang="en-US" altLang="zh-TW" b="0" dirty="0">
              <a:effectLst/>
            </a:endParaRPr>
          </a:p>
          <a:p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0789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cats ears, having two-toned hair (left side blue-green, right side white),and looking at a taller man who has lion's ears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9315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FB95B-7385-FE76-CFE2-B905B8E70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3E3E42B-60B3-43D7-B009-A9D313DE66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281EC63-8D33-25BA-D709-7729ACB548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Japanese anime-style girl with cats ears, having two-toned hair (left side blue-green, right side white),and looking at a taller man who has lion's ears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E259FE2-1F0A-F3BF-9269-F1097044F2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5F6C2-7A22-4DA5-93D3-7A86D76B8069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8073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450F6F-1F64-3AFD-926D-4970740486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287AA11-7F2D-0F1F-9A6E-847763411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283BA25-A23B-8039-5805-2F0A43AE7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96F4FD9-1475-8BAC-4301-950094D65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FB9C3D-C4C8-640E-0035-95FF0A5CB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334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69A462-3DBA-8E0D-8139-6FFB0744A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D13C170-9416-E88B-6BEB-C1BF2088E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56827D-8BCD-BE3D-46D8-9A93FAC4A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B9BB63-FBFE-5606-9365-98021D9F1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AC19318-CF06-FE75-4C53-39590D185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2192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DA63F43-F6A8-31E8-97B3-3746907209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B69D08F-9FB3-7561-1545-E0C4950BB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38998C-D28D-D411-1CEF-C9EA4A7AD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101ABB-EE5E-35E2-433B-63B12CCAE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18E13C-1B10-98D3-14D2-541D33728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8747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D5A950-763D-2C1F-370F-0AD5E7B35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FF45C1-7DB7-682E-3BAE-5C4B6B578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F04D69-C843-C11B-FB66-C10353BFD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1FF2AC-4D4F-CB6D-991D-C20A3036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D9269B-5970-AD55-C558-3A5428205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0875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7EF84C-F663-7B4E-2E24-9B124BA94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94CA026-57F6-3D2C-132B-50C5A3D82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3F597F-D9C4-28EB-01BF-C6622DDDF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8123A5-F2AA-4701-FB41-CFC4FB3C3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D08403-3576-1177-6192-A103C8ED5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7256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880336-BAB3-4F4D-99E2-D82A1C71E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AC55658-C746-92A7-286F-963086B8A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93C9F2-89BC-F3BF-053F-16BCCC34C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E865234-A617-610E-41D3-211E194A0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2858ECB-B2D5-62E0-02C5-C7E9F4F67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D69E254-B797-C807-641E-4316BCA76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8612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A75275-ADE6-86CC-D680-B7E8F22BD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70BA4E-344F-5F01-3AB9-6D9C1ED0F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A255B50-A5B4-94EA-5AE3-0ADEA4178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71E6C40-C2B8-D538-5278-6B81B74003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614AF1A-3173-5092-3DA6-7ED2B9F8DB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BE8C68E-E17A-CCDC-E79D-D948D8F74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EA8B5A4-E35C-49C4-0D88-0C40BE644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6C15B20-3C5A-6764-FACA-71E878A00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5303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33E732-5A8F-9B63-18A7-F19EFD708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106A5FE-A4F0-D93A-BC45-47B36A285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B55F942-2A8C-C25B-E939-6E1570BD0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B291A78-CD2A-139B-4BA1-A9A809375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7173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DA656A4-35CC-2C66-6969-DBC94DE2B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8CDFA00-99B9-20E5-AC1D-716DAC332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31274C5-9D61-4D9C-BB4C-61C5587EA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2279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71BBDE-BB2D-9E6C-38F5-EA0234FD9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9E6D35-F4FE-0CAC-6DD7-52BF7D8D0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B3DE5C8-E0E3-C488-3078-FB612EE27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6B514B6-8A7D-7803-3003-3A768E632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5B5CB29-E844-8800-63A1-7BE6DEF69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54FD10C-573D-933A-FB99-4F2E0066E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4017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C7C8F0-2673-A69A-1293-BEB692F72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3C32C9B-801A-A4D3-A82B-CE40D20FEA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62F8788-C62D-FCEF-CEBD-4A0F7B63F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6DA058-3972-840E-B83B-849A296D6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BC7DF9-A910-FEFB-DD2D-2C780FC86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330685C-1002-7A87-C40A-F482AA0D5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0594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C1832E4-645E-D94B-3FD7-8B4DA699B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A989C3A-63B7-9CF9-1FB0-D13CC8079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3EAD496-EA57-3516-F272-3B7F52E36D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7D238E-38C9-4C75-83E1-B7A73ED0BDB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D3D96B-06AB-1430-445D-D112DFB578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BE8A05-0710-DA8F-C46E-D069F841D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6B167E-4366-4512-83A0-0203B48FB6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7385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A34E6-19B7-9561-631E-3BBE65520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027DB9-047C-FA61-8137-098B621DAF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C825B54-396B-34A6-FED0-BFE30124D2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AC69BA3E-133E-9A90-CBC6-1CAC406A44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8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ash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4" name="arrow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09B63-94F2-941D-07B7-E817C35A9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230589E2-84CC-CB9A-ECFD-620DEA796A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4FD38ADC-4B9D-9EEE-9974-CF59EEFF4A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5BD2F9A-9954-6EAF-C01A-3C7869B184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782" y="-986523"/>
            <a:ext cx="2467035" cy="2469896"/>
          </a:xfrm>
        </p:spPr>
        <p:txBody>
          <a:bodyPr>
            <a:normAutofit/>
          </a:bodyPr>
          <a:lstStyle/>
          <a:p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Twist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0ED1234-93CC-5337-86DC-44FB79A90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45C1E1F6-1A25-DB57-E8EF-F974D1124A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7" name="重聚">
            <a:hlinkClick r:id="" action="ppaction://media"/>
            <a:extLst>
              <a:ext uri="{FF2B5EF4-FFF2-40B4-BE49-F238E27FC236}">
                <a16:creationId xmlns:a16="http://schemas.microsoft.com/office/drawing/2014/main" id="{DF7C59F0-C16C-B04C-3C72-B17FF4EC2B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96444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37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9ECE2-3DDE-0E01-CA71-44CAF5F91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7AF68E98-F35E-BA82-7ED8-024180EF48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9FF3F62C-8D07-51CC-7ECC-C8CEE6F9CE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89A9C25-6CCD-8FC4-3054-3D7776F22F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582" y="-986523"/>
            <a:ext cx="2467035" cy="2469896"/>
          </a:xfrm>
        </p:spPr>
        <p:txBody>
          <a:bodyPr>
            <a:normAutofit/>
          </a:bodyPr>
          <a:lstStyle/>
          <a:p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Ending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A2A5CC5-0A9A-AD3C-5966-61378D1842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1D23B51E-4C32-8870-6D03-464B9B3EE5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7" name="和好">
            <a:hlinkClick r:id="" action="ppaction://media"/>
            <a:extLst>
              <a:ext uri="{FF2B5EF4-FFF2-40B4-BE49-F238E27FC236}">
                <a16:creationId xmlns:a16="http://schemas.microsoft.com/office/drawing/2014/main" id="{86A603DB-B8F2-BDCF-497F-206FE57914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08443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853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55C57A-127C-C793-50A9-0522D2060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7D146D5A-8932-DE18-E3A2-482AC0A2F3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CF574010-8971-74A0-5138-0F9EF5E9B4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0E1C204-626F-FE71-5D91-99BB42B3C7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582" y="-986523"/>
            <a:ext cx="2467035" cy="2469896"/>
          </a:xfrm>
        </p:spPr>
        <p:txBody>
          <a:bodyPr>
            <a:normAutofit/>
          </a:bodyPr>
          <a:lstStyle/>
          <a:p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Ending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47E81A7-0B99-9C77-7C06-8C97EA0BE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00E2EB0C-9FAF-7EB4-EA76-DC3D7EA18F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7" name="玩得開心2">
            <a:hlinkClick r:id="" action="ppaction://media"/>
            <a:extLst>
              <a:ext uri="{FF2B5EF4-FFF2-40B4-BE49-F238E27FC236}">
                <a16:creationId xmlns:a16="http://schemas.microsoft.com/office/drawing/2014/main" id="{A7DA1A83-1954-6B40-A845-99EB191D58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88988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72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AF7A2-A57E-EB74-890F-CFDF4D2C8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328792C6-CE32-F7AB-DD56-6963D135DB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713C75DA-5519-8E19-33D3-83D5C056CC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2893AD1-19B0-EAB9-231F-0030F84EA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582" y="-986523"/>
            <a:ext cx="2467035" cy="2469896"/>
          </a:xfrm>
        </p:spPr>
        <p:txBody>
          <a:bodyPr>
            <a:normAutofit/>
          </a:bodyPr>
          <a:lstStyle/>
          <a:p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Ending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C9BC214-A9CB-F9CA-E87F-B2A682E562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78D020B1-3C9E-EE50-926C-0B6B730449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7" name="玩得開心">
            <a:hlinkClick r:id="" action="ppaction://media"/>
            <a:extLst>
              <a:ext uri="{FF2B5EF4-FFF2-40B4-BE49-F238E27FC236}">
                <a16:creationId xmlns:a16="http://schemas.microsoft.com/office/drawing/2014/main" id="{0B1E5B1C-39A0-A7A4-3268-AF24B8D939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88988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56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6FF82-376C-D203-A32A-5AAFA8C25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69064398-4922-33D7-48C5-393E3FA7D3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671FB0BD-081C-9892-7848-DEC3DA6BB7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E81DFFA-7C60-FA07-5E11-E00E8838A7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582" y="-986523"/>
            <a:ext cx="2467035" cy="2469896"/>
          </a:xfrm>
        </p:spPr>
        <p:txBody>
          <a:bodyPr>
            <a:normAutofit/>
          </a:bodyPr>
          <a:lstStyle/>
          <a:p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Ending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FBA475D-2BC0-14AF-574B-5577A6B920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89C06CA2-9E47-581A-6223-5E0427A7DC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7" name="成功舉辦">
            <a:hlinkClick r:id="" action="ppaction://media"/>
            <a:extLst>
              <a:ext uri="{FF2B5EF4-FFF2-40B4-BE49-F238E27FC236}">
                <a16:creationId xmlns:a16="http://schemas.microsoft.com/office/drawing/2014/main" id="{6D5C2D67-D84B-FA40-3B2D-40CE1FA569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96444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8AAB0-79C5-7E1A-EFC9-BE0743D0D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2D90C508-1B9C-0F9C-C429-BD88F517B3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CFB9AB18-406E-6FBD-B1BE-4FBAFFA3EE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F1AE4FE-2AF9-6E2D-DC2B-B7855F176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5522" y="-1080008"/>
            <a:ext cx="2071998" cy="2469896"/>
          </a:xfrm>
        </p:spPr>
        <p:txBody>
          <a:bodyPr>
            <a:normAutofit/>
          </a:bodyPr>
          <a:lstStyle/>
          <a:p>
            <a:pPr algn="l"/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Aim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F37AE6-9D7A-F7EA-930C-6DD4ACFE18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418B3785-D9D2-8C91-7865-65E65927BB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11" name="視訊 10">
            <a:hlinkClick r:id="" action="ppaction://media"/>
            <a:extLst>
              <a:ext uri="{FF2B5EF4-FFF2-40B4-BE49-F238E27FC236}">
                <a16:creationId xmlns:a16="http://schemas.microsoft.com/office/drawing/2014/main" id="{107D92BA-8FA6-454B-9A14-C727F7F041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90203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1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9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FCA86-4EF5-B8AF-66EA-78B79BBDA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69E3A072-4FE4-61A5-146E-667E2C3682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21A1F137-84F1-2DD9-0A65-A2753F08D7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5B536BC-C5AA-4CCA-487C-AC230976B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100" y="-1067308"/>
            <a:ext cx="2331720" cy="2469896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Obstacle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9B5B36D-1516-ED42-C3DF-F9395346E3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72AF137D-FB8B-6B73-2A01-47F3092CF9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4" name="不了解">
            <a:hlinkClick r:id="" action="ppaction://media"/>
            <a:extLst>
              <a:ext uri="{FF2B5EF4-FFF2-40B4-BE49-F238E27FC236}">
                <a16:creationId xmlns:a16="http://schemas.microsoft.com/office/drawing/2014/main" id="{A2ECE0D4-A606-9626-0D08-792A37D7A6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96444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575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163FB-1E1A-BF38-B0A8-757FBF053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76318B13-2F1D-A39A-A55F-84D96CEFF9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D7FC7517-F918-F5A7-030C-7C9493DCCD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BAB2A20-9AF9-16EE-8B56-E0542C64BF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01" y="-1022766"/>
            <a:ext cx="2071998" cy="2469896"/>
          </a:xfrm>
        </p:spPr>
        <p:txBody>
          <a:bodyPr>
            <a:normAutofit/>
          </a:bodyPr>
          <a:lstStyle/>
          <a:p>
            <a:pPr algn="l"/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Effort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07E1E2C-64C9-3B30-99DF-A1CDCE0217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6C91A7A4-9AD2-2B31-E03C-1728B50A04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7" name="工作室">
            <a:hlinkClick r:id="" action="ppaction://media"/>
            <a:extLst>
              <a:ext uri="{FF2B5EF4-FFF2-40B4-BE49-F238E27FC236}">
                <a16:creationId xmlns:a16="http://schemas.microsoft.com/office/drawing/2014/main" id="{1588F21C-F58F-E99C-1830-AE433B8A6B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88988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08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AD157-E81E-0B28-8924-BB20B64C3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2AC4412C-92B9-5AD3-04AF-B014B5606C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5E865FD0-9A72-28B9-D01C-57EEE0B0C5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4F7D0B0-D2EA-1BA7-B156-98EC917A8F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01" y="-1022766"/>
            <a:ext cx="2071998" cy="2469896"/>
          </a:xfrm>
        </p:spPr>
        <p:txBody>
          <a:bodyPr>
            <a:normAutofit/>
          </a:bodyPr>
          <a:lstStyle/>
          <a:p>
            <a:pPr algn="l"/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Effort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F1D4131-7591-539D-FE00-5971A17E30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06A72453-BBD4-80D1-C2BC-F5A7ABF25C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7" name="開始旅程">
            <a:hlinkClick r:id="" action="ppaction://media"/>
            <a:extLst>
              <a:ext uri="{FF2B5EF4-FFF2-40B4-BE49-F238E27FC236}">
                <a16:creationId xmlns:a16="http://schemas.microsoft.com/office/drawing/2014/main" id="{CEDF1845-FCB5-4FB6-DBA4-3B72F81F18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88988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86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7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A73B0-DC73-2690-3D4E-7BF016A02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3FD2EA77-C70C-1974-0200-0515213F71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EF10DB08-8230-4B45-2000-BB169C7E15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34B89D0-099F-21D0-6852-C58965B8A7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01" y="-1022766"/>
            <a:ext cx="2071998" cy="2469896"/>
          </a:xfrm>
        </p:spPr>
        <p:txBody>
          <a:bodyPr>
            <a:normAutofit/>
          </a:bodyPr>
          <a:lstStyle/>
          <a:p>
            <a:pPr algn="l"/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Result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F5F0C91-12AE-5681-3042-EBAE2C8AED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7BE28F88-EF5D-D6B9-56F5-1858874FD3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8" name="志同道合">
            <a:hlinkClick r:id="" action="ppaction://media"/>
            <a:extLst>
              <a:ext uri="{FF2B5EF4-FFF2-40B4-BE49-F238E27FC236}">
                <a16:creationId xmlns:a16="http://schemas.microsoft.com/office/drawing/2014/main" id="{8E3E997C-1A69-1173-466D-178F33836C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88988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41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A73B0-DC73-2690-3D4E-7BF016A02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3FD2EA77-C70C-1974-0200-0515213F71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EF10DB08-8230-4B45-2000-BB169C7E15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34B89D0-099F-21D0-6852-C58965B8A7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01" y="-1022766"/>
            <a:ext cx="2071998" cy="2469896"/>
          </a:xfrm>
        </p:spPr>
        <p:txBody>
          <a:bodyPr>
            <a:normAutofit/>
          </a:bodyPr>
          <a:lstStyle/>
          <a:p>
            <a:pPr algn="l"/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Result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F5F0C91-12AE-5681-3042-EBAE2C8AED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7BE28F88-EF5D-D6B9-56F5-1858874FD3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4" name="一起努力">
            <a:hlinkClick r:id="" action="ppaction://media"/>
            <a:extLst>
              <a:ext uri="{FF2B5EF4-FFF2-40B4-BE49-F238E27FC236}">
                <a16:creationId xmlns:a16="http://schemas.microsoft.com/office/drawing/2014/main" id="{D61C8872-9841-0FEF-7F9F-0F21020127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88988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553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CA3D4-7A1E-2330-AFED-1CC8AC2EC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E059873B-6AE0-BC4D-413D-256362B2AB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D5AE0C10-1CC7-4B07-C443-0FFF0B7263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64F257C-0F4E-C749-3F64-3DCA37558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0982" y="-1022766"/>
            <a:ext cx="2467035" cy="2469896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Accident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8446706-4814-EFFB-CF10-E7433FFAE2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132DC19B-3A23-60A3-52E5-29DCAB96C8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7" name="衝突">
            <a:hlinkClick r:id="" action="ppaction://media"/>
            <a:extLst>
              <a:ext uri="{FF2B5EF4-FFF2-40B4-BE49-F238E27FC236}">
                <a16:creationId xmlns:a16="http://schemas.microsoft.com/office/drawing/2014/main" id="{AAA8F143-E229-FD55-28A4-9FBB2304D6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88988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0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402B64-C907-62D0-EC6C-73F60D4F2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室內, 室內設計, 牆, 枕頭 的圖片&#10;&#10;自動產生的描述">
            <a:extLst>
              <a:ext uri="{FF2B5EF4-FFF2-40B4-BE49-F238E27FC236}">
                <a16:creationId xmlns:a16="http://schemas.microsoft.com/office/drawing/2014/main" id="{6EB879FE-E472-51B2-6091-9672DE2A56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自動產生的描述">
            <a:extLst>
              <a:ext uri="{FF2B5EF4-FFF2-40B4-BE49-F238E27FC236}">
                <a16:creationId xmlns:a16="http://schemas.microsoft.com/office/drawing/2014/main" id="{2643ADCA-F48D-9C09-41BF-645D169B57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0"/>
          <a:stretch/>
        </p:blipFill>
        <p:spPr>
          <a:xfrm flipH="1">
            <a:off x="283464" y="-265150"/>
            <a:ext cx="2862072" cy="791778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D7222F3-929A-278E-9A4F-8E7383972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782" y="-986523"/>
            <a:ext cx="2467035" cy="2469896"/>
          </a:xfrm>
        </p:spPr>
        <p:txBody>
          <a:bodyPr>
            <a:normAutofit/>
          </a:bodyPr>
          <a:lstStyle/>
          <a:p>
            <a:r>
              <a:rPr lang="en-US" altLang="zh-TW" sz="9100" b="1" dirty="0">
                <a:solidFill>
                  <a:schemeClr val="accent2">
                    <a:lumMod val="50000"/>
                  </a:schemeClr>
                </a:solidFill>
                <a:latin typeface="Rastanty Cortez" panose="02000506000000020003" pitchFamily="2" charset="0"/>
                <a:ea typeface="微軟正黑體 Light" panose="020B0304030504040204" pitchFamily="34" charset="-120"/>
                <a:cs typeface="Nirmala UI" panose="020B0502040204020203" pitchFamily="34" charset="0"/>
              </a:rPr>
              <a:t>Twist</a:t>
            </a:r>
            <a:endParaRPr lang="zh-TW" altLang="en-US" sz="9100" b="1" dirty="0">
              <a:solidFill>
                <a:schemeClr val="accent2">
                  <a:lumMod val="50000"/>
                </a:schemeClr>
              </a:solidFill>
              <a:latin typeface="Rastanty Cortez" panose="02000506000000020003" pitchFamily="2" charset="0"/>
              <a:ea typeface="微軟正黑體 Light" panose="020B0304030504040204" pitchFamily="34" charset="-120"/>
              <a:cs typeface="Nirmala UI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D7BACFB-01D3-1A4B-D05F-0D65113170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9" name="圖片 8" descr="一張含有 螢幕擷取畫面, 文字, 行動電話, 智慧型手機 的圖片&#10;&#10;自動產生的描述">
            <a:extLst>
              <a:ext uri="{FF2B5EF4-FFF2-40B4-BE49-F238E27FC236}">
                <a16:creationId xmlns:a16="http://schemas.microsoft.com/office/drawing/2014/main" id="{C1504509-4133-4451-B873-250E1237B0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7076" y="463400"/>
            <a:ext cx="11485659" cy="6460683"/>
          </a:xfrm>
          <a:prstGeom prst="rect">
            <a:avLst/>
          </a:prstGeom>
        </p:spPr>
      </p:pic>
      <p:pic>
        <p:nvPicPr>
          <p:cNvPr id="7" name="分離">
            <a:hlinkClick r:id="" action="ppaction://media"/>
            <a:extLst>
              <a:ext uri="{FF2B5EF4-FFF2-40B4-BE49-F238E27FC236}">
                <a16:creationId xmlns:a16="http://schemas.microsoft.com/office/drawing/2014/main" id="{E95B004A-914C-3B0D-70A3-25D99683FD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88988" y="251460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5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虛擬網紅_HW3_校園</Template>
  <TotalTime>36</TotalTime>
  <Words>343</Words>
  <Application>Microsoft Office PowerPoint</Application>
  <PresentationFormat>寬螢幕</PresentationFormat>
  <Paragraphs>42</Paragraphs>
  <Slides>14</Slides>
  <Notes>13</Notes>
  <HiddenSlides>0</HiddenSlides>
  <MMClips>13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Rastanty Cortez</vt:lpstr>
      <vt:lpstr>Office 佈景主題</vt:lpstr>
      <vt:lpstr>PowerPoint 簡報</vt:lpstr>
      <vt:lpstr>Aim</vt:lpstr>
      <vt:lpstr>Obstacle</vt:lpstr>
      <vt:lpstr>Effort</vt:lpstr>
      <vt:lpstr>Effort</vt:lpstr>
      <vt:lpstr>Result</vt:lpstr>
      <vt:lpstr>Result</vt:lpstr>
      <vt:lpstr>Accident</vt:lpstr>
      <vt:lpstr>Twist</vt:lpstr>
      <vt:lpstr>Twist</vt:lpstr>
      <vt:lpstr>Ending</vt:lpstr>
      <vt:lpstr>Ending</vt:lpstr>
      <vt:lpstr>Ending</vt:lpstr>
      <vt:lpstr>Ending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41372009H</dc:creator>
  <cp:lastModifiedBy>41372009H</cp:lastModifiedBy>
  <cp:revision>2</cp:revision>
  <dcterms:created xsi:type="dcterms:W3CDTF">2024-12-30T05:56:43Z</dcterms:created>
  <dcterms:modified xsi:type="dcterms:W3CDTF">2024-12-30T06:32:56Z</dcterms:modified>
</cp:coreProperties>
</file>

<file path=docProps/thumbnail.jpeg>
</file>